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72" r:id="rId5"/>
    <p:sldId id="271" r:id="rId6"/>
    <p:sldId id="267" r:id="rId7"/>
    <p:sldId id="273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9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2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03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7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6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41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8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28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0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4208-4F32-4874-A46B-C41EBFBE2F51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1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82677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URL: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6947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健診予約システム入力方法</a:t>
            </a:r>
            <a:endParaRPr lang="en-US" altLang="ja-JP" sz="2800" b="1" dirty="0">
              <a:solidFill>
                <a:schemeClr val="tx2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069415" y="1431425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6254" y="192146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6300" y="2209421"/>
            <a:ext cx="371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希望する予約時間の</a:t>
            </a:r>
            <a:r>
              <a:rPr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分前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予約受付可能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047181" y="2142481"/>
            <a:ext cx="3600400" cy="1286519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15709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18249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8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178452" y="2824061"/>
            <a:ext cx="432411" cy="1800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51520" y="1196752"/>
            <a:ext cx="4319273" cy="5472608"/>
            <a:chOff x="251520" y="548680"/>
            <a:chExt cx="4319273" cy="547260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7965"/>
            <a:stretch/>
          </p:blipFill>
          <p:spPr>
            <a:xfrm>
              <a:off x="713168" y="836712"/>
              <a:ext cx="3857625" cy="789272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251520" y="548680"/>
              <a:ext cx="3888432" cy="547260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75008" y="262389"/>
            <a:ext cx="34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予約画面</a:t>
            </a:r>
            <a:r>
              <a:rPr lang="ja-JP" altLang="en-US" dirty="0" err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5443" y="1988840"/>
            <a:ext cx="1008112" cy="28521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1691680" y="2131448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70087" y="2028748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7902" y="262389"/>
            <a:ext cx="420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④該当する健康診断のボタンをクリックする。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532440" y="2833686"/>
            <a:ext cx="360040" cy="36004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15568" y="3945126"/>
            <a:ext cx="3476912" cy="5232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受診する予定の健康診断のボタンを選び、クリックする。</a:t>
            </a:r>
            <a:endParaRPr lang="en-US" altLang="ja-JP" sz="14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736349" y="1350514"/>
            <a:ext cx="4305166" cy="2554977"/>
            <a:chOff x="4723649" y="543355"/>
            <a:chExt cx="4305166" cy="2554977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51" r="59817" b="63719"/>
            <a:stretch/>
          </p:blipFill>
          <p:spPr bwMode="auto">
            <a:xfrm>
              <a:off x="4723649" y="1223929"/>
              <a:ext cx="1811930" cy="1301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5" t="20014" b="56604"/>
            <a:stretch/>
          </p:blipFill>
          <p:spPr bwMode="auto">
            <a:xfrm>
              <a:off x="6530047" y="1223929"/>
              <a:ext cx="2498768" cy="1874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9" r="12080" b="80042"/>
            <a:stretch/>
          </p:blipFill>
          <p:spPr bwMode="auto">
            <a:xfrm>
              <a:off x="4830594" y="543355"/>
              <a:ext cx="3964478" cy="64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正方形/長方形 25"/>
          <p:cNvSpPr/>
          <p:nvPr/>
        </p:nvSpPr>
        <p:spPr>
          <a:xfrm>
            <a:off x="4644008" y="1253906"/>
            <a:ext cx="4423792" cy="251235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7981624" y="3040803"/>
            <a:ext cx="610124" cy="892253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8591748" y="2403954"/>
            <a:ext cx="500729" cy="609752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60609" y="4849834"/>
            <a:ext cx="371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他機関で受診した場合は、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登録ボタンから入力を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お願いします。また、受診結果の写しを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保健管理センターまで提出をお願いいたします。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381224" y="4734768"/>
            <a:ext cx="3600400" cy="99848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004048" y="3332205"/>
            <a:ext cx="0" cy="1392939"/>
          </a:xfrm>
          <a:prstGeom prst="straightConnector1">
            <a:avLst/>
          </a:prstGeom>
          <a:ln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4644008" y="2968289"/>
            <a:ext cx="998306" cy="363916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t="20968"/>
          <a:stretch/>
        </p:blipFill>
        <p:spPr>
          <a:xfrm>
            <a:off x="594879" y="2605999"/>
            <a:ext cx="3465201" cy="18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b="51335"/>
          <a:stretch/>
        </p:blipFill>
        <p:spPr>
          <a:xfrm>
            <a:off x="4810631" y="962309"/>
            <a:ext cx="3857625" cy="25724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11434" r="90" b="52062"/>
          <a:stretch/>
        </p:blipFill>
        <p:spPr>
          <a:xfrm>
            <a:off x="4811907" y="3797191"/>
            <a:ext cx="3857625" cy="250337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504" y="131249"/>
            <a:ext cx="45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⑤受診したい時間帯枠をクリックする。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791366" y="2681164"/>
            <a:ext cx="1035489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63258" y="140874"/>
            <a:ext cx="45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⑥予約内容を確認し、確定ボタンを押す。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937363" y="3060166"/>
            <a:ext cx="1113628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546935" y="2762509"/>
            <a:ext cx="0" cy="297657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634494" y="6470133"/>
            <a:ext cx="389794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予約受付が完了しました。忘れずに、受診しましょう。</a:t>
            </a:r>
          </a:p>
        </p:txBody>
      </p:sp>
      <p:pic>
        <p:nvPicPr>
          <p:cNvPr id="1028" name="Picture 4" descr="看護師イラスト 無料 に対する画像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8" y="6333867"/>
            <a:ext cx="470088" cy="4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角丸四角形吹き出し 27"/>
          <p:cNvSpPr/>
          <p:nvPr/>
        </p:nvSpPr>
        <p:spPr>
          <a:xfrm>
            <a:off x="4490478" y="6410753"/>
            <a:ext cx="3789426" cy="302841"/>
          </a:xfrm>
          <a:prstGeom prst="wedgeRoundRectCallout">
            <a:avLst>
              <a:gd name="adj1" fmla="val 54796"/>
              <a:gd name="adj2" fmla="val 266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42778" y="764704"/>
            <a:ext cx="3600400" cy="5866515"/>
            <a:chOff x="342778" y="764704"/>
            <a:chExt cx="3600400" cy="586651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83568" y="836712"/>
              <a:ext cx="2808312" cy="5794507"/>
              <a:chOff x="323528" y="44624"/>
              <a:chExt cx="3857625" cy="9230816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85" b="31982"/>
              <a:stretch/>
            </p:blipFill>
            <p:spPr>
              <a:xfrm>
                <a:off x="323528" y="44624"/>
                <a:ext cx="3857625" cy="3911359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85" b="6015"/>
              <a:stretch/>
            </p:blipFill>
            <p:spPr>
              <a:xfrm>
                <a:off x="323528" y="3789040"/>
                <a:ext cx="3857625" cy="5486400"/>
              </a:xfrm>
              <a:prstGeom prst="rect">
                <a:avLst/>
              </a:prstGeom>
            </p:spPr>
          </p:pic>
        </p:grpSp>
        <p:sp>
          <p:nvSpPr>
            <p:cNvPr id="3" name="テキスト ボックス 2"/>
            <p:cNvSpPr txBox="1"/>
            <p:nvPr/>
          </p:nvSpPr>
          <p:spPr>
            <a:xfrm>
              <a:off x="1331640" y="3044668"/>
              <a:ext cx="244827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健康診断は性別ごとで受診</a:t>
              </a:r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できる時間帯枠が決まっているので、その時間帯枠のみ○印で表示されます。</a:t>
              </a:r>
              <a:endParaRPr kumimoji="1" lang="en-US" altLang="ja-JP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36526" y="1916832"/>
              <a:ext cx="326532" cy="50405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03018" y="5267700"/>
              <a:ext cx="360040" cy="50405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2709320" y="2404915"/>
              <a:ext cx="0" cy="639753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709321" y="4798994"/>
              <a:ext cx="0" cy="468706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2512643" y="1912128"/>
              <a:ext cx="388915" cy="278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42778" y="764704"/>
              <a:ext cx="3600400" cy="584337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4716016" y="908720"/>
            <a:ext cx="4104456" cy="2717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17753" y="2134597"/>
            <a:ext cx="184275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選択した日時を確認し、</a:t>
            </a:r>
            <a:endParaRPr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間違いがなければ予約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確定ボタンを押す。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716016" y="3717647"/>
            <a:ext cx="4104456" cy="25829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stCxn id="16" idx="3"/>
          </p:cNvCxnSpPr>
          <p:nvPr/>
        </p:nvCxnSpPr>
        <p:spPr>
          <a:xfrm>
            <a:off x="2901558" y="2051188"/>
            <a:ext cx="2889808" cy="769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5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71657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健診予約を変更・キャンセルする場合</a:t>
            </a:r>
            <a:endParaRPr kumimoji="1"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2879812" y="1340768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80665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15709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860032" y="2348880"/>
            <a:ext cx="371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予約変更する場合、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希望する健</a:t>
            </a:r>
            <a:r>
              <a:rPr lang="ja-JP" altLang="en-US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診の</a:t>
            </a:r>
            <a:r>
              <a:rPr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分前まで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変更が可能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注意してください！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845774" y="2300755"/>
            <a:ext cx="3600400" cy="1488285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8249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4" y="323695"/>
            <a:ext cx="2466294" cy="292829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04637" y="299369"/>
            <a:ext cx="3297751" cy="305308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416567" y="1543095"/>
            <a:ext cx="3678557" cy="301729"/>
            <a:chOff x="317379" y="1254502"/>
            <a:chExt cx="3678557" cy="301729"/>
          </a:xfrm>
        </p:grpSpPr>
        <p:sp>
          <p:nvSpPr>
            <p:cNvPr id="4" name="正方形/長方形 3"/>
            <p:cNvSpPr/>
            <p:nvPr/>
          </p:nvSpPr>
          <p:spPr>
            <a:xfrm>
              <a:off x="317379" y="1271015"/>
              <a:ext cx="1917535" cy="28521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H="1">
              <a:off x="2267744" y="1353977"/>
              <a:ext cx="283453" cy="0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507651" y="1254502"/>
              <a:ext cx="1488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ここをクリック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45687" y="4107307"/>
            <a:ext cx="3954316" cy="2714090"/>
            <a:chOff x="4938164" y="193632"/>
            <a:chExt cx="3954316" cy="2714090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1" b="50566"/>
            <a:stretch/>
          </p:blipFill>
          <p:spPr bwMode="auto">
            <a:xfrm>
              <a:off x="4938164" y="260648"/>
              <a:ext cx="3888432" cy="264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4938164" y="193632"/>
              <a:ext cx="3954316" cy="263406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941665" y="498886"/>
            <a:ext cx="3954316" cy="2714090"/>
            <a:chOff x="4941665" y="3801629"/>
            <a:chExt cx="3954316" cy="2714090"/>
          </a:xfrm>
        </p:grpSpPr>
        <p:pic>
          <p:nvPicPr>
            <p:cNvPr id="8" name="Picture 1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8" b="52977"/>
            <a:stretch/>
          </p:blipFill>
          <p:spPr bwMode="auto">
            <a:xfrm>
              <a:off x="5004048" y="3921633"/>
              <a:ext cx="3818050" cy="2409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4941665" y="3801629"/>
              <a:ext cx="3954316" cy="271409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97879" y="-5071"/>
            <a:ext cx="4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健康診断の予約・変更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をクリックする。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503" y="3429000"/>
            <a:ext cx="46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⑤現在の予約情報が表示されるので、画面下の取消ボタンを押す。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4200" y="14807"/>
            <a:ext cx="4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⑥取消内容を確認し、確定ボタンを押す。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011496" y="6282846"/>
            <a:ext cx="556814" cy="27811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896134" y="2665300"/>
            <a:ext cx="556814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85719" y="5657037"/>
            <a:ext cx="3600400" cy="1077218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予約を変更する場合＞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変更ボタンを押すと、時間帯枠画面が表示されます。新しい実施時間帯を選択し、予約を行ってください。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7484572" y="2787176"/>
            <a:ext cx="283453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724479" y="2687701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2421026" y="6048755"/>
            <a:ext cx="346196" cy="234091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606839" y="5866788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94124" y="6282846"/>
            <a:ext cx="388915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2983039" y="6421905"/>
            <a:ext cx="18026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6794" y="94448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19721"/>
            <a:ext cx="7632848" cy="7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他機関で健康診断を受診した場合について</a:t>
            </a:r>
            <a:endParaRPr kumimoji="1"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2879812" y="1556792"/>
            <a:ext cx="252028" cy="26826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905535"/>
            <a:ext cx="5400600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7168" y="610837"/>
            <a:ext cx="6778377" cy="54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（社会人で勤務先等で健診を受診した、他機関で受診したなどの場合）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47565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50105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83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53495"/>
          <a:stretch/>
        </p:blipFill>
        <p:spPr bwMode="auto">
          <a:xfrm>
            <a:off x="4836149" y="644283"/>
            <a:ext cx="3672408" cy="233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75008" y="89250"/>
            <a:ext cx="34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予約画面</a:t>
            </a:r>
            <a:r>
              <a:rPr lang="ja-JP" altLang="en-US" dirty="0" err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クリックする。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95536" y="569423"/>
            <a:ext cx="4248472" cy="4243209"/>
            <a:chOff x="467544" y="980728"/>
            <a:chExt cx="4248472" cy="4243209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67544" y="980728"/>
              <a:ext cx="4248472" cy="4243209"/>
              <a:chOff x="467138" y="476672"/>
              <a:chExt cx="4248472" cy="4243209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6" b="77965"/>
              <a:stretch/>
            </p:blipFill>
            <p:spPr>
              <a:xfrm>
                <a:off x="857985" y="839528"/>
                <a:ext cx="3857625" cy="789272"/>
              </a:xfrm>
              <a:prstGeom prst="rect">
                <a:avLst/>
              </a:prstGeom>
            </p:spPr>
          </p:pic>
          <p:sp>
            <p:nvSpPr>
              <p:cNvPr id="12" name="正方形/長方形 11"/>
              <p:cNvSpPr/>
              <p:nvPr/>
            </p:nvSpPr>
            <p:spPr>
              <a:xfrm>
                <a:off x="467138" y="476672"/>
                <a:ext cx="3888432" cy="42432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713574" y="1834427"/>
              <a:ext cx="2640953" cy="295613"/>
              <a:chOff x="4788024" y="2818656"/>
              <a:chExt cx="2640953" cy="295613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788024" y="2818656"/>
                <a:ext cx="1008112" cy="285216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矢印コネクタ 7"/>
              <p:cNvCxnSpPr/>
              <p:nvPr/>
            </p:nvCxnSpPr>
            <p:spPr>
              <a:xfrm flipH="1">
                <a:off x="5820918" y="2939970"/>
                <a:ext cx="324036" cy="0"/>
              </a:xfrm>
              <a:prstGeom prst="straightConnector1">
                <a:avLst/>
              </a:prstGeom>
              <a:ln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テキスト ボックス 8"/>
              <p:cNvSpPr txBox="1"/>
              <p:nvPr/>
            </p:nvSpPr>
            <p:spPr>
              <a:xfrm>
                <a:off x="6099325" y="2837270"/>
                <a:ext cx="13296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33CC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ここをクリック</a:t>
                </a:r>
              </a:p>
            </p:txBody>
          </p:sp>
        </p:grpSp>
      </p:grpSp>
      <p:sp>
        <p:nvSpPr>
          <p:cNvPr id="27" name="正方形/長方形 26"/>
          <p:cNvSpPr/>
          <p:nvPr/>
        </p:nvSpPr>
        <p:spPr>
          <a:xfrm>
            <a:off x="4749883" y="586533"/>
            <a:ext cx="3888432" cy="21602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83391" y="106693"/>
            <a:ext cx="41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④他機関で受診欄の登録ボタンを押す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016010" y="2128518"/>
            <a:ext cx="556814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13546" y="2478619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7564084" y="2264471"/>
            <a:ext cx="419674" cy="224087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/>
          <p:cNvGrpSpPr/>
          <p:nvPr/>
        </p:nvGrpSpPr>
        <p:grpSpPr>
          <a:xfrm>
            <a:off x="4755772" y="3689650"/>
            <a:ext cx="3888432" cy="2962268"/>
            <a:chOff x="4755772" y="3491068"/>
            <a:chExt cx="3888432" cy="2962268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3" b="43685"/>
            <a:stretch/>
          </p:blipFill>
          <p:spPr bwMode="auto">
            <a:xfrm>
              <a:off x="4922101" y="3573016"/>
              <a:ext cx="3617146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正方形/長方形 33"/>
            <p:cNvSpPr/>
            <p:nvPr/>
          </p:nvSpPr>
          <p:spPr>
            <a:xfrm>
              <a:off x="4755772" y="3491068"/>
              <a:ext cx="3888432" cy="289025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4840154" y="296644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⑤内容を確認し、コメントがある場合は記入後、確定ボタンを押してください。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6699988" y="5857394"/>
            <a:ext cx="1820078" cy="717087"/>
            <a:chOff x="6690049" y="6021288"/>
            <a:chExt cx="1820078" cy="717087"/>
          </a:xfrm>
        </p:grpSpPr>
        <p:sp>
          <p:nvSpPr>
            <p:cNvPr id="37" name="正方形/長方形 36"/>
            <p:cNvSpPr/>
            <p:nvPr/>
          </p:nvSpPr>
          <p:spPr>
            <a:xfrm>
              <a:off x="6690049" y="6486347"/>
              <a:ext cx="509743" cy="252028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021842" y="6021288"/>
              <a:ext cx="1488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ここをクリック</a:t>
              </a:r>
            </a:p>
          </p:txBody>
        </p:sp>
      </p:grpSp>
      <p:cxnSp>
        <p:nvCxnSpPr>
          <p:cNvPr id="39" name="直線矢印コネクタ 38"/>
          <p:cNvCxnSpPr/>
          <p:nvPr/>
        </p:nvCxnSpPr>
        <p:spPr>
          <a:xfrm flipH="1">
            <a:off x="7017837" y="6083357"/>
            <a:ext cx="337033" cy="164679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62552" y="5166741"/>
            <a:ext cx="371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他機関で受診した場合は、その結果の写しを保健管理センターまで提出を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お願いいたします。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57919" y="5134779"/>
            <a:ext cx="3600400" cy="111325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/>
          <a:srcRect t="22835"/>
          <a:stretch/>
        </p:blipFill>
        <p:spPr>
          <a:xfrm>
            <a:off x="641567" y="2146182"/>
            <a:ext cx="3583518" cy="19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3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453</Words>
  <Application>Microsoft Office PowerPoint</Application>
  <PresentationFormat>画面に合わせる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hokekan1</dc:creator>
  <cp:lastModifiedBy>岡 香織</cp:lastModifiedBy>
  <cp:revision>49</cp:revision>
  <cp:lastPrinted>2018-04-27T03:08:50Z</cp:lastPrinted>
  <dcterms:created xsi:type="dcterms:W3CDTF">2018-04-26T04:41:32Z</dcterms:created>
  <dcterms:modified xsi:type="dcterms:W3CDTF">2024-09-12T08:38:18Z</dcterms:modified>
</cp:coreProperties>
</file>