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6" r:id="rId3"/>
    <p:sldId id="258" r:id="rId4"/>
    <p:sldId id="272" r:id="rId5"/>
    <p:sldId id="271" r:id="rId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7E885-4BD0-44BD-98C3-A75631AF640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3094-6C42-413C-8196-D80112892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82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3094-6C42-413C-8196-D8011289217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4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91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90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2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03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77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36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41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89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28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01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4208-4F32-4874-A46B-C41EBFBE2F51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19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enshin.hokekan.okayama-u.ac.jp/vaccination2/index.php" TargetMode="External"/><Relationship Id="rId2" Type="http://schemas.openxmlformats.org/officeDocument/2006/relationships/hyperlink" Target="https://kenshin.hokekan.okayamau.ac.jp/vaccinate_stu02/index.ph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s://kenshin.hokekan.okayama-u.ac.jp/vaccinate_ext01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enshin.hokekan.okayamau.ac.jp/vaccinate_stu02/index.php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kenshin.hokekan.okayama-u.ac.jp/vaccinate_ext01/index.php" TargetMode="External"/><Relationship Id="rId4" Type="http://schemas.openxmlformats.org/officeDocument/2006/relationships/hyperlink" Target="https://kenshin.hokekan.okayama-u.ac.jp/vaccination2/index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14547" y="792884"/>
            <a:ext cx="526556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①予防接種予約システムにアクセスする。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URL:</a:t>
            </a:r>
            <a:r>
              <a:rPr lang="ja-JP" altLang="ja-JP" sz="1400" dirty="0"/>
              <a:t>予防接種（</a:t>
            </a:r>
            <a:r>
              <a:rPr lang="en-US" altLang="ja-JP" sz="1400" dirty="0"/>
              <a:t>3</a:t>
            </a:r>
            <a:r>
              <a:rPr lang="ja-JP" altLang="ja-JP" sz="1400" dirty="0"/>
              <a:t>回目）予約システム（学生）</a:t>
            </a:r>
            <a:r>
              <a:rPr lang="en-US" altLang="ja-JP" sz="1400" u="sng" dirty="0">
                <a:hlinkClick r:id="rId2"/>
              </a:rPr>
              <a:t>https://kenshin.hokekan.okayamau.ac.jp/vaccinate_stu02/index.php</a:t>
            </a:r>
            <a:endParaRPr lang="ja-JP" altLang="ja-JP" sz="1400" dirty="0"/>
          </a:p>
          <a:p>
            <a:r>
              <a:rPr lang="en-US" altLang="ja-JP" sz="1400" dirty="0"/>
              <a:t> </a:t>
            </a:r>
            <a:endParaRPr lang="ja-JP" altLang="ja-JP" sz="1400" dirty="0"/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URL:</a:t>
            </a:r>
            <a:r>
              <a:rPr lang="ja-JP" altLang="ja-JP" sz="1400" dirty="0"/>
              <a:t>予防接種（</a:t>
            </a:r>
            <a:r>
              <a:rPr lang="en-US" altLang="ja-JP" sz="1400" dirty="0"/>
              <a:t>3</a:t>
            </a:r>
            <a:r>
              <a:rPr lang="ja-JP" altLang="ja-JP" sz="1400" dirty="0"/>
              <a:t>回目）予約システム（教職員）</a:t>
            </a:r>
          </a:p>
          <a:p>
            <a:r>
              <a:rPr lang="en-US" altLang="ja-JP" sz="1400" u="sng" dirty="0">
                <a:hlinkClick r:id="rId3"/>
              </a:rPr>
              <a:t>https://kenshin.hokekan.okayama-u.ac.jp/vaccination2/index.php</a:t>
            </a:r>
            <a:endParaRPr lang="ja-JP" altLang="ja-JP" sz="1400" dirty="0"/>
          </a:p>
          <a:p>
            <a:r>
              <a:rPr lang="en-US" altLang="ja-JP" sz="1400" dirty="0"/>
              <a:t> </a:t>
            </a:r>
            <a:endParaRPr lang="ja-JP" altLang="ja-JP" sz="1400" dirty="0"/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URL:</a:t>
            </a:r>
            <a:r>
              <a:rPr lang="ja-JP" altLang="ja-JP" sz="1400" dirty="0"/>
              <a:t>予防接種（</a:t>
            </a:r>
            <a:r>
              <a:rPr lang="en-US" altLang="ja-JP" sz="1400" dirty="0"/>
              <a:t>3</a:t>
            </a:r>
            <a:r>
              <a:rPr lang="ja-JP" altLang="ja-JP" sz="1400" dirty="0"/>
              <a:t>回目）予約システム（教職員関係者）</a:t>
            </a:r>
          </a:p>
          <a:p>
            <a:r>
              <a:rPr lang="en-US" altLang="ja-JP" sz="1400" u="sng" dirty="0">
                <a:hlinkClick r:id="rId4"/>
              </a:rPr>
              <a:t>https://kenshin.hokekan.okayama-u.ac.jp/vaccinate_ext01/index.php</a:t>
            </a:r>
            <a:endParaRPr lang="ja-JP" altLang="ja-JP" sz="1400" dirty="0"/>
          </a:p>
          <a:p>
            <a:endParaRPr lang="ja-JP" altLang="ja-JP" dirty="0"/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6947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予防接種予約システム入力方法</a:t>
            </a:r>
            <a:endParaRPr lang="en-US" altLang="ja-JP" sz="2800" b="1" dirty="0">
              <a:solidFill>
                <a:schemeClr val="tx2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683568" y="2901857"/>
            <a:ext cx="540060" cy="299442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325139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とパスワードを入力する。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964" y="1171491"/>
            <a:ext cx="3771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接種を希望する予約時間の</a:t>
            </a:r>
            <a:endParaRPr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前日の</a:t>
            </a:r>
            <a:r>
              <a:rPr lang="en-US" altLang="ja-JP" sz="16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6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時まで（土・日・祝は除く）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予約受付能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580112" y="954281"/>
            <a:ext cx="3563888" cy="1619237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5536214" y="2901857"/>
            <a:ext cx="2740097" cy="3890819"/>
            <a:chOff x="5651593" y="5167755"/>
            <a:chExt cx="3010079" cy="452214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93"/>
            <a:stretch/>
          </p:blipFill>
          <p:spPr bwMode="auto">
            <a:xfrm>
              <a:off x="5651593" y="5167755"/>
              <a:ext cx="3010079" cy="452214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5651593" y="6859802"/>
              <a:ext cx="2850624" cy="1139110"/>
            </a:xfrm>
            <a:prstGeom prst="rect">
              <a:avLst/>
            </a:prstGeom>
            <a:noFill/>
            <a:ln w="3810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028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4482612" y="2132856"/>
            <a:ext cx="432411" cy="1800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497" y="214704"/>
            <a:ext cx="40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予防接種の予約・変更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をクリックする。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7902" y="262389"/>
            <a:ext cx="420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④該当する予防接種予約のボタンをクリックする。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83384" y="4299322"/>
            <a:ext cx="3476912" cy="52322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予防接種の予約ボタンを選び、クリックする。</a:t>
            </a:r>
            <a:endParaRPr lang="en-US" altLang="ja-JP" sz="14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5496" y="4653136"/>
            <a:ext cx="1296144" cy="45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67" r="65036" b="49452"/>
          <a:stretch/>
        </p:blipFill>
        <p:spPr>
          <a:xfrm>
            <a:off x="20497" y="1190290"/>
            <a:ext cx="4287906" cy="30267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8" y="2621066"/>
            <a:ext cx="2306231" cy="4438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662" y="2816612"/>
            <a:ext cx="408467" cy="158510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2807167" y="2741978"/>
            <a:ext cx="1530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  <a:endParaRPr kumimoji="1" lang="en-US" altLang="ja-JP" sz="14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4A2EC69-F0D6-4B94-B968-7D08F4935987}"/>
              </a:ext>
            </a:extLst>
          </p:cNvPr>
          <p:cNvGrpSpPr/>
          <p:nvPr/>
        </p:nvGrpSpPr>
        <p:grpSpPr>
          <a:xfrm>
            <a:off x="5302190" y="983131"/>
            <a:ext cx="3476912" cy="2973051"/>
            <a:chOff x="-1854299" y="441536"/>
            <a:chExt cx="8525847" cy="3248633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00000000-0008-0000-0100-000002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974" t="18029" r="25916" b="48031"/>
            <a:stretch/>
          </p:blipFill>
          <p:spPr>
            <a:xfrm>
              <a:off x="2554860" y="1109465"/>
              <a:ext cx="3396770" cy="2482453"/>
            </a:xfrm>
            <a:prstGeom prst="rect">
              <a:avLst/>
            </a:prstGeom>
          </p:spPr>
        </p:pic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35B091E2-7C8D-45E8-8C04-5F5CBD084847}"/>
                </a:ext>
              </a:extLst>
            </p:cNvPr>
            <p:cNvGrpSpPr/>
            <p:nvPr/>
          </p:nvGrpSpPr>
          <p:grpSpPr>
            <a:xfrm>
              <a:off x="-1854299" y="441536"/>
              <a:ext cx="8525847" cy="3248633"/>
              <a:chOff x="-1854299" y="441536"/>
              <a:chExt cx="8525847" cy="3248633"/>
            </a:xfrm>
          </p:grpSpPr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00000000-0008-0000-0100-0000020000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8983" r="66050" b="46601"/>
              <a:stretch/>
            </p:blipFill>
            <p:spPr>
              <a:xfrm>
                <a:off x="-1854299" y="441536"/>
                <a:ext cx="4416723" cy="3248633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00000000-0008-0000-0100-0000020000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3387" t="18971" r="1046" b="50000"/>
              <a:stretch/>
            </p:blipFill>
            <p:spPr>
              <a:xfrm>
                <a:off x="5947292" y="1169256"/>
                <a:ext cx="724256" cy="2269525"/>
              </a:xfrm>
              <a:prstGeom prst="rect">
                <a:avLst/>
              </a:prstGeom>
            </p:spPr>
          </p:pic>
        </p:grpSp>
      </p:grpSp>
      <p:sp>
        <p:nvSpPr>
          <p:cNvPr id="28" name="角丸四角形 27"/>
          <p:cNvSpPr/>
          <p:nvPr/>
        </p:nvSpPr>
        <p:spPr>
          <a:xfrm>
            <a:off x="8450996" y="3029311"/>
            <a:ext cx="450463" cy="428426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7922945" y="3433382"/>
            <a:ext cx="610124" cy="892253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20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3"/>
          <a:srcRect l="41440" t="53651" r="41794" b="39186"/>
          <a:stretch/>
        </p:blipFill>
        <p:spPr>
          <a:xfrm>
            <a:off x="5974734" y="5964448"/>
            <a:ext cx="1675843" cy="39079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4"/>
          <a:srcRect t="18496" r="55535" b="43108"/>
          <a:stretch/>
        </p:blipFill>
        <p:spPr>
          <a:xfrm>
            <a:off x="4729125" y="3730696"/>
            <a:ext cx="4098079" cy="216915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5"/>
          <a:srcRect t="18090" r="55535" b="40154"/>
          <a:stretch/>
        </p:blipFill>
        <p:spPr>
          <a:xfrm>
            <a:off x="4715829" y="811577"/>
            <a:ext cx="3963507" cy="275315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504" y="131249"/>
            <a:ext cx="455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⑤希望の時間帯枠をクリックする。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63258" y="140874"/>
            <a:ext cx="455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⑥予約内容を確認し、確定ボタンを押す。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34494" y="6470133"/>
            <a:ext cx="389794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予約受付が完了しました。忘れずに、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来場</a:t>
            </a:r>
            <a:r>
              <a:rPr kumimoji="1"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しましょう。</a:t>
            </a:r>
          </a:p>
        </p:txBody>
      </p:sp>
      <p:pic>
        <p:nvPicPr>
          <p:cNvPr id="1028" name="Picture 4" descr="看護師イラスト 無料 に対する画像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68" y="6333867"/>
            <a:ext cx="470088" cy="4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角丸四角形吹き出し 27"/>
          <p:cNvSpPr/>
          <p:nvPr/>
        </p:nvSpPr>
        <p:spPr>
          <a:xfrm>
            <a:off x="4490478" y="6410753"/>
            <a:ext cx="3789426" cy="302841"/>
          </a:xfrm>
          <a:prstGeom prst="wedgeRoundRectCallout">
            <a:avLst>
              <a:gd name="adj1" fmla="val 54796"/>
              <a:gd name="adj2" fmla="val 2665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342778" y="764704"/>
            <a:ext cx="3600400" cy="5843374"/>
            <a:chOff x="342778" y="764704"/>
            <a:chExt cx="3600400" cy="5843374"/>
          </a:xfrm>
        </p:grpSpPr>
        <p:cxnSp>
          <p:nvCxnSpPr>
            <p:cNvPr id="15" name="直線矢印コネクタ 14"/>
            <p:cNvCxnSpPr/>
            <p:nvPr/>
          </p:nvCxnSpPr>
          <p:spPr>
            <a:xfrm>
              <a:off x="2339752" y="4603496"/>
              <a:ext cx="0" cy="468706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正方形/長方形 32"/>
            <p:cNvSpPr/>
            <p:nvPr/>
          </p:nvSpPr>
          <p:spPr>
            <a:xfrm>
              <a:off x="342778" y="764704"/>
              <a:ext cx="3600400" cy="584337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4712345" y="830770"/>
            <a:ext cx="4104456" cy="2717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4716016" y="3717647"/>
            <a:ext cx="4104456" cy="25829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368576" y="809868"/>
            <a:ext cx="3535786" cy="5600885"/>
            <a:chOff x="-2866799" y="106726"/>
            <a:chExt cx="13009996" cy="893865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866799" y="106726"/>
              <a:ext cx="12717358" cy="3938357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866795" y="3950316"/>
              <a:ext cx="13009992" cy="5095060"/>
            </a:xfrm>
            <a:prstGeom prst="rect">
              <a:avLst/>
            </a:prstGeom>
          </p:spPr>
        </p:pic>
      </p:grpSp>
      <p:sp>
        <p:nvSpPr>
          <p:cNvPr id="36" name="テキスト ボックス 35"/>
          <p:cNvSpPr txBox="1"/>
          <p:nvPr/>
        </p:nvSpPr>
        <p:spPr>
          <a:xfrm>
            <a:off x="1092261" y="4141831"/>
            <a:ext cx="244827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予約できる</a:t>
            </a:r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時間枠のみ○印で表示されます。</a:t>
            </a:r>
            <a:endParaRPr kumimoji="1"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V="1">
            <a:off x="1432522" y="3020822"/>
            <a:ext cx="0" cy="984242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1269256" y="2631743"/>
            <a:ext cx="326532" cy="2772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1211686" y="2539254"/>
            <a:ext cx="441673" cy="481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2083371" y="5419434"/>
            <a:ext cx="451298" cy="59560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2280853" y="4557330"/>
            <a:ext cx="10953" cy="815938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9"/>
          <a:srcRect l="40781" t="53001" r="34105" b="39967"/>
          <a:stretch/>
        </p:blipFill>
        <p:spPr>
          <a:xfrm>
            <a:off x="5770183" y="3165885"/>
            <a:ext cx="2742754" cy="297681"/>
          </a:xfrm>
          <a:prstGeom prst="rect">
            <a:avLst/>
          </a:prstGeom>
        </p:spPr>
      </p:pic>
      <p:cxnSp>
        <p:nvCxnSpPr>
          <p:cNvPr id="46" name="直線矢印コネクタ 45"/>
          <p:cNvCxnSpPr/>
          <p:nvPr/>
        </p:nvCxnSpPr>
        <p:spPr>
          <a:xfrm flipV="1">
            <a:off x="1697728" y="2780037"/>
            <a:ext cx="5042991" cy="363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6803642" y="2551640"/>
            <a:ext cx="1035489" cy="278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388873" y="2935524"/>
            <a:ext cx="171963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選択した日時を確認し、</a:t>
            </a:r>
            <a:endParaRPr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間違いがなければ予約</a:t>
            </a:r>
            <a:endParaRPr kumimoji="1"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確定ボタンを押す。</a:t>
            </a:r>
            <a:endParaRPr kumimoji="1"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764573" y="3222697"/>
            <a:ext cx="471723" cy="2520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 flipH="1" flipV="1">
            <a:off x="7246327" y="3314725"/>
            <a:ext cx="234167" cy="11183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65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5536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予防接種予約を変更・キャンセルする場合</a:t>
            </a:r>
            <a:endParaRPr kumimoji="1" lang="ja-JP" altLang="en-US" sz="2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95536" y="2848278"/>
            <a:ext cx="252028" cy="43204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16" y="334111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とパスワードを入力する。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 bwMode="auto">
          <a:xfrm>
            <a:off x="5239780" y="2348880"/>
            <a:ext cx="2882954" cy="433115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141894" y="732717"/>
            <a:ext cx="4283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接種を希望する予約時間の</a:t>
            </a:r>
            <a:endParaRPr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前日の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時まで（土・日・祝は除く）</a:t>
            </a: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予約変更可能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注意してください！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141894" y="718507"/>
            <a:ext cx="4017858" cy="1488285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141894" y="3993182"/>
            <a:ext cx="2766832" cy="1092001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694613"/>
            <a:ext cx="804648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①予防接種予約システムにアクセスする。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URL:</a:t>
            </a:r>
            <a:r>
              <a:rPr lang="ja-JP" altLang="ja-JP" sz="1400" dirty="0"/>
              <a:t>予防接種（</a:t>
            </a:r>
            <a:r>
              <a:rPr lang="en-US" altLang="ja-JP" sz="1400" dirty="0"/>
              <a:t>3</a:t>
            </a:r>
            <a:r>
              <a:rPr lang="ja-JP" altLang="ja-JP" sz="1400" dirty="0"/>
              <a:t>回目）予約システム（学生）</a:t>
            </a:r>
            <a:r>
              <a:rPr lang="en-US" altLang="ja-JP" sz="1400" u="sng" dirty="0">
                <a:hlinkClick r:id="rId3"/>
              </a:rPr>
              <a:t>https://kenshin.hokekan.okayamau.ac.jp/vaccinate_stu02/index.php</a:t>
            </a:r>
            <a:endParaRPr lang="ja-JP" altLang="ja-JP" sz="1400" dirty="0"/>
          </a:p>
          <a:p>
            <a:r>
              <a:rPr lang="en-US" altLang="ja-JP" sz="1400" dirty="0"/>
              <a:t> </a:t>
            </a:r>
            <a:endParaRPr lang="ja-JP" altLang="ja-JP" sz="1400" dirty="0"/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URL:</a:t>
            </a:r>
            <a:r>
              <a:rPr lang="ja-JP" altLang="ja-JP" sz="1400" dirty="0"/>
              <a:t>予防接種（</a:t>
            </a:r>
            <a:r>
              <a:rPr lang="en-US" altLang="ja-JP" sz="1400" dirty="0"/>
              <a:t>3</a:t>
            </a:r>
            <a:r>
              <a:rPr lang="ja-JP" altLang="ja-JP" sz="1400" dirty="0"/>
              <a:t>回目）予約システム（教職員）</a:t>
            </a:r>
          </a:p>
          <a:p>
            <a:r>
              <a:rPr lang="en-US" altLang="ja-JP" sz="1400" u="sng" dirty="0">
                <a:hlinkClick r:id="rId4"/>
              </a:rPr>
              <a:t>https://kenshin.hokekan.okayama-u.ac.jp/vaccination2/index.php</a:t>
            </a:r>
            <a:endParaRPr lang="ja-JP" altLang="ja-JP" sz="1400" dirty="0"/>
          </a:p>
          <a:p>
            <a:r>
              <a:rPr lang="en-US" altLang="ja-JP" sz="1400" dirty="0"/>
              <a:t> </a:t>
            </a:r>
            <a:endParaRPr lang="ja-JP" altLang="ja-JP" sz="1400" dirty="0"/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URL:</a:t>
            </a:r>
            <a:r>
              <a:rPr lang="ja-JP" altLang="ja-JP" sz="1400" dirty="0"/>
              <a:t>予防接種（</a:t>
            </a:r>
            <a:r>
              <a:rPr lang="en-US" altLang="ja-JP" sz="1400" dirty="0"/>
              <a:t>3</a:t>
            </a:r>
            <a:r>
              <a:rPr lang="ja-JP" altLang="ja-JP" sz="1400" dirty="0"/>
              <a:t>回目）予約システム（教職員関係者）</a:t>
            </a:r>
          </a:p>
          <a:p>
            <a:r>
              <a:rPr lang="en-US" altLang="ja-JP" sz="1400" u="sng" dirty="0">
                <a:hlinkClick r:id="rId5"/>
              </a:rPr>
              <a:t>https://kenshin.hokekan.okayama-u.ac.jp/vaccinate_ext01/index.php</a:t>
            </a:r>
            <a:endParaRPr lang="ja-JP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35350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2"/>
          <a:srcRect t="18496" r="56088" b="46062"/>
          <a:stretch/>
        </p:blipFill>
        <p:spPr>
          <a:xfrm>
            <a:off x="4948085" y="520029"/>
            <a:ext cx="3954316" cy="2167187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/>
          <a:srcRect t="18496" r="55535" b="41140"/>
          <a:stretch/>
        </p:blipFill>
        <p:spPr>
          <a:xfrm>
            <a:off x="325180" y="4136115"/>
            <a:ext cx="3974823" cy="217447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3D73957-DF39-4A0D-A7D4-EA5A64381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67" r="65036" b="49452"/>
          <a:stretch/>
        </p:blipFill>
        <p:spPr>
          <a:xfrm>
            <a:off x="304637" y="299369"/>
            <a:ext cx="3297751" cy="308520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04637" y="299369"/>
            <a:ext cx="3297751" cy="305308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879" y="-5071"/>
            <a:ext cx="461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予防接種の予約・変更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をクリックする。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5503" y="3429000"/>
            <a:ext cx="46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⑤現在の予約情報が表示されるので、画面下の取消ボタンを押す。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64200" y="14807"/>
            <a:ext cx="461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⑥取消内容を確認し、確定ボタンを押す。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85790" y="5541850"/>
            <a:ext cx="3600400" cy="1077218"/>
          </a:xfrm>
          <a:prstGeom prst="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予約を変更する場合＞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変更ボタンを押すと、時間帯枠画面が表示されます。新しい実施時間帯を選択し、予約を行ってください。</a:t>
            </a:r>
          </a:p>
        </p:txBody>
      </p:sp>
      <p:grpSp>
        <p:nvGrpSpPr>
          <p:cNvPr id="39" name="グループ化 38"/>
          <p:cNvGrpSpPr/>
          <p:nvPr/>
        </p:nvGrpSpPr>
        <p:grpSpPr>
          <a:xfrm>
            <a:off x="366247" y="1767726"/>
            <a:ext cx="2196163" cy="336793"/>
            <a:chOff x="317379" y="1192119"/>
            <a:chExt cx="2233818" cy="285216"/>
          </a:xfrm>
        </p:grpSpPr>
        <p:sp>
          <p:nvSpPr>
            <p:cNvPr id="40" name="正方形/長方形 39"/>
            <p:cNvSpPr/>
            <p:nvPr/>
          </p:nvSpPr>
          <p:spPr>
            <a:xfrm>
              <a:off x="317379" y="1192119"/>
              <a:ext cx="1917535" cy="285216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 flipH="1">
              <a:off x="2267744" y="1353977"/>
              <a:ext cx="283453" cy="0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5"/>
          <a:srcRect l="41221" t="53393" r="36815" b="38010"/>
          <a:stretch/>
        </p:blipFill>
        <p:spPr>
          <a:xfrm>
            <a:off x="1501241" y="6310592"/>
            <a:ext cx="2178874" cy="44304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45687" y="4107307"/>
            <a:ext cx="3954316" cy="263406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2128540" y="6310592"/>
            <a:ext cx="433871" cy="35876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矢印コネクタ 47"/>
          <p:cNvCxnSpPr/>
          <p:nvPr/>
        </p:nvCxnSpPr>
        <p:spPr>
          <a:xfrm flipH="1">
            <a:off x="2417580" y="6080459"/>
            <a:ext cx="346196" cy="234091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2390713" y="5872729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2605615" y="6358976"/>
            <a:ext cx="526225" cy="31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矢印コネクタ 50"/>
          <p:cNvCxnSpPr/>
          <p:nvPr/>
        </p:nvCxnSpPr>
        <p:spPr>
          <a:xfrm flipH="1">
            <a:off x="3175044" y="6459077"/>
            <a:ext cx="1660625" cy="434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4941665" y="498886"/>
            <a:ext cx="3954316" cy="271409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6"/>
          <a:srcRect l="41441" t="52870" r="43037" b="39187"/>
          <a:stretch/>
        </p:blipFill>
        <p:spPr>
          <a:xfrm>
            <a:off x="6056433" y="2643481"/>
            <a:ext cx="2019300" cy="517927"/>
          </a:xfrm>
          <a:prstGeom prst="rect">
            <a:avLst/>
          </a:prstGeom>
        </p:spPr>
      </p:pic>
      <p:sp>
        <p:nvSpPr>
          <p:cNvPr id="55" name="正方形/長方形 54"/>
          <p:cNvSpPr/>
          <p:nvPr/>
        </p:nvSpPr>
        <p:spPr>
          <a:xfrm>
            <a:off x="7174854" y="2713014"/>
            <a:ext cx="556186" cy="448394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794052" y="2695013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</a:p>
        </p:txBody>
      </p:sp>
      <p:cxnSp>
        <p:nvCxnSpPr>
          <p:cNvPr id="57" name="直線矢印コネクタ 56"/>
          <p:cNvCxnSpPr/>
          <p:nvPr/>
        </p:nvCxnSpPr>
        <p:spPr>
          <a:xfrm flipH="1">
            <a:off x="7778227" y="2902444"/>
            <a:ext cx="178149" cy="36639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7"/>
          <a:srcRect t="16538" r="71519" b="65099"/>
          <a:stretch/>
        </p:blipFill>
        <p:spPr>
          <a:xfrm>
            <a:off x="5095357" y="3645024"/>
            <a:ext cx="3653107" cy="1261208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 rotWithShape="1">
          <a:blip r:embed="rId7"/>
          <a:srcRect l="47078" t="34510" r="45893" b="58978"/>
          <a:stretch/>
        </p:blipFill>
        <p:spPr>
          <a:xfrm>
            <a:off x="6816640" y="4872532"/>
            <a:ext cx="914400" cy="357011"/>
          </a:xfrm>
          <a:prstGeom prst="rect">
            <a:avLst/>
          </a:prstGeom>
        </p:spPr>
      </p:pic>
      <p:sp>
        <p:nvSpPr>
          <p:cNvPr id="61" name="正方形/長方形 60"/>
          <p:cNvSpPr/>
          <p:nvPr/>
        </p:nvSpPr>
        <p:spPr>
          <a:xfrm>
            <a:off x="4941665" y="3573016"/>
            <a:ext cx="4022823" cy="1679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62410" y="1846300"/>
            <a:ext cx="150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1045773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391</Words>
  <Application>Microsoft Office PowerPoint</Application>
  <PresentationFormat>画面に合わせる (4:3)</PresentationFormat>
  <Paragraphs>47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ＭＳ Ｐゴシック</vt:lpstr>
      <vt:lpstr>メイリオ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hokekan1</dc:creator>
  <cp:lastModifiedBy>Owner</cp:lastModifiedBy>
  <cp:revision>84</cp:revision>
  <cp:lastPrinted>2018-04-27T03:08:50Z</cp:lastPrinted>
  <dcterms:created xsi:type="dcterms:W3CDTF">2018-04-26T04:41:32Z</dcterms:created>
  <dcterms:modified xsi:type="dcterms:W3CDTF">2022-02-22T00:45:26Z</dcterms:modified>
</cp:coreProperties>
</file>