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2" r:id="rId3"/>
    <p:sldId id="265" r:id="rId4"/>
    <p:sldId id="256" r:id="rId5"/>
    <p:sldId id="266" r:id="rId6"/>
    <p:sldId id="258" r:id="rId7"/>
    <p:sldId id="259" r:id="rId8"/>
    <p:sldId id="260" r:id="rId9"/>
    <p:sldId id="261" r:id="rId10"/>
    <p:sldId id="26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25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9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09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56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1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8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8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94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06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84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ED38-F0C5-47AC-80F8-506C9F95005D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19745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4800" b="1" dirty="0"/>
              <a:t>Method of Questionnaire for medical check-up</a:t>
            </a:r>
            <a:endParaRPr kumimoji="1" lang="ja-JP" altLang="en-US" sz="4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9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114" y="384463"/>
            <a:ext cx="7268589" cy="4915586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264226" y="4951118"/>
            <a:ext cx="9144000" cy="168332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Please log out of the </a:t>
            </a:r>
            <a:r>
              <a:rPr lang="en-US" altLang="ja-JP" dirty="0" err="1" smtClean="0"/>
              <a:t>moodle</a:t>
            </a:r>
            <a:r>
              <a:rPr lang="en-US" altLang="ja-JP" dirty="0" smtClean="0"/>
              <a:t>. </a:t>
            </a:r>
            <a:endParaRPr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8440882" y="457201"/>
            <a:ext cx="339436" cy="20781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64226" y="3465095"/>
            <a:ext cx="9311532" cy="139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28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01" y="114300"/>
            <a:ext cx="10058400" cy="5847906"/>
          </a:xfrm>
          <a:prstGeom prst="rect">
            <a:avLst/>
          </a:prstGeom>
        </p:spPr>
      </p:pic>
      <p:sp>
        <p:nvSpPr>
          <p:cNvPr id="9" name="サブタイトル 2"/>
          <p:cNvSpPr txBox="1">
            <a:spLocks/>
          </p:cNvSpPr>
          <p:nvPr/>
        </p:nvSpPr>
        <p:spPr>
          <a:xfrm>
            <a:off x="1388917" y="5770827"/>
            <a:ext cx="9144000" cy="79622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Please click </a:t>
            </a:r>
            <a:r>
              <a:rPr lang="en-US" altLang="ja-JP" u="sng" dirty="0" smtClean="0"/>
              <a:t>Continue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login </a:t>
            </a:r>
            <a:r>
              <a:rPr lang="en-US" altLang="ja-JP" dirty="0"/>
              <a:t>with </a:t>
            </a:r>
            <a:r>
              <a:rPr lang="en-US" altLang="ja-JP" dirty="0" err="1"/>
              <a:t>Okadai</a:t>
            </a:r>
            <a:r>
              <a:rPr lang="en-US" altLang="ja-JP" dirty="0"/>
              <a:t> ID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122218" y="3283527"/>
            <a:ext cx="976746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吹き出し 4"/>
          <p:cNvSpPr/>
          <p:nvPr/>
        </p:nvSpPr>
        <p:spPr>
          <a:xfrm>
            <a:off x="8466768" y="4239491"/>
            <a:ext cx="937006" cy="457952"/>
          </a:xfrm>
          <a:prstGeom prst="wedgeRectCallout">
            <a:avLst>
              <a:gd name="adj1" fmla="val -32849"/>
              <a:gd name="adj2" fmla="val 14101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solidFill>
                  <a:srgbClr val="FF0000"/>
                </a:solidFill>
              </a:rPr>
              <a:t>click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4935157" y="0"/>
            <a:ext cx="776378" cy="53483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6245755" y="534838"/>
            <a:ext cx="1464300" cy="489989"/>
          </a:xfrm>
          <a:prstGeom prst="wedgeRectCallout">
            <a:avLst>
              <a:gd name="adj1" fmla="val -109773"/>
              <a:gd name="adj2" fmla="val -7403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700" b="1" dirty="0" smtClean="0">
                <a:solidFill>
                  <a:srgbClr val="FF0000"/>
                </a:solidFill>
              </a:rPr>
              <a:t>English</a:t>
            </a:r>
            <a:r>
              <a:rPr kumimoji="1" lang="ja-JP" altLang="en-US" sz="1700" b="1" dirty="0" smtClean="0">
                <a:solidFill>
                  <a:srgbClr val="FF0000"/>
                </a:solidFill>
              </a:rPr>
              <a:t>　</a:t>
            </a:r>
            <a:r>
              <a:rPr kumimoji="1" lang="en-US" altLang="ja-JP" sz="1700" b="1" dirty="0" smtClean="0">
                <a:solidFill>
                  <a:srgbClr val="FF0000"/>
                </a:solidFill>
              </a:rPr>
              <a:t>or Japanese</a:t>
            </a:r>
          </a:p>
        </p:txBody>
      </p:sp>
    </p:spTree>
    <p:extLst>
      <p:ext uri="{BB962C8B-B14F-4D97-AF65-F5344CB8AC3E}">
        <p14:creationId xmlns:p14="http://schemas.microsoft.com/office/powerpoint/2010/main" val="156854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16" y="603302"/>
            <a:ext cx="7039957" cy="403916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7" name="サブタイトル 2"/>
          <p:cNvSpPr txBox="1">
            <a:spLocks/>
          </p:cNvSpPr>
          <p:nvPr/>
        </p:nvSpPr>
        <p:spPr>
          <a:xfrm>
            <a:off x="1388917" y="4998027"/>
            <a:ext cx="9144000" cy="168332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00" dirty="0"/>
          </a:p>
          <a:p>
            <a:pPr marL="0" indent="0">
              <a:buNone/>
            </a:pPr>
            <a:r>
              <a:rPr lang="en-US" altLang="ja-JP" dirty="0" smtClean="0"/>
              <a:t>Enter the </a:t>
            </a:r>
            <a:r>
              <a:rPr lang="en-US" altLang="ja-JP" dirty="0" err="1"/>
              <a:t>Okadai</a:t>
            </a:r>
            <a:r>
              <a:rPr lang="en-US" altLang="ja-JP" dirty="0" smtClean="0"/>
              <a:t> ID</a:t>
            </a:r>
            <a:r>
              <a:rPr lang="ja-JP" altLang="en-US" dirty="0"/>
              <a:t> </a:t>
            </a:r>
            <a:r>
              <a:rPr lang="en-US" altLang="ja-JP" dirty="0" smtClean="0"/>
              <a:t>and </a:t>
            </a:r>
            <a:r>
              <a:rPr lang="en-US" altLang="ja-JP" dirty="0" err="1" smtClean="0"/>
              <a:t>Passward</a:t>
            </a:r>
            <a:r>
              <a:rPr lang="en-US" altLang="ja-JP" dirty="0"/>
              <a:t>.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If </a:t>
            </a:r>
            <a:r>
              <a:rPr lang="en-US" altLang="ja-JP" dirty="0"/>
              <a:t>you forget your </a:t>
            </a:r>
            <a:r>
              <a:rPr lang="en-US" altLang="ja-JP" dirty="0" err="1"/>
              <a:t>Okadai</a:t>
            </a:r>
            <a:r>
              <a:rPr lang="en-US" altLang="ja-JP" dirty="0"/>
              <a:t> ID </a:t>
            </a:r>
            <a:r>
              <a:rPr lang="en-US" altLang="ja-JP" dirty="0" smtClean="0"/>
              <a:t>password,</a:t>
            </a:r>
          </a:p>
          <a:p>
            <a:pPr marL="0" indent="0">
              <a:buNone/>
            </a:pPr>
            <a:r>
              <a:rPr lang="en-US" altLang="ja-JP" dirty="0" smtClean="0"/>
              <a:t>click</a:t>
            </a:r>
            <a:r>
              <a:rPr lang="ja-JP" altLang="en-US" dirty="0" smtClean="0"/>
              <a:t>「パスワードが不明の場合はこちらをご覧ください」</a:t>
            </a:r>
            <a:r>
              <a:rPr lang="en-US" altLang="ja-JP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58" y="412813"/>
            <a:ext cx="10058400" cy="4857019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88917" y="5605164"/>
            <a:ext cx="9144000" cy="972281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ja-JP" dirty="0" smtClean="0"/>
              <a:t>You can answer only once.</a:t>
            </a:r>
            <a:endParaRPr kumimoji="1" lang="en-US" altLang="ja-JP" dirty="0" smtClean="0"/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7320395" y="4265016"/>
            <a:ext cx="446810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7694469" y="4080350"/>
            <a:ext cx="141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Click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273137" y="748146"/>
            <a:ext cx="1381991" cy="290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410200" y="2473958"/>
            <a:ext cx="1381991" cy="290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52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30" y="687847"/>
            <a:ext cx="10360062" cy="4995980"/>
          </a:xfrm>
          <a:prstGeom prst="rect">
            <a:avLst/>
          </a:prstGeom>
        </p:spPr>
      </p:pic>
      <p:sp>
        <p:nvSpPr>
          <p:cNvPr id="7" name="四角形吹き出し 6"/>
          <p:cNvSpPr/>
          <p:nvPr/>
        </p:nvSpPr>
        <p:spPr>
          <a:xfrm>
            <a:off x="6660573" y="4281055"/>
            <a:ext cx="904008" cy="322118"/>
          </a:xfrm>
          <a:prstGeom prst="wedgeRectCallout">
            <a:avLst>
              <a:gd name="adj1" fmla="val -128010"/>
              <a:gd name="adj2" fmla="val -3400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</a:rPr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399290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サブタイトル 2"/>
          <p:cNvSpPr txBox="1">
            <a:spLocks/>
          </p:cNvSpPr>
          <p:nvPr/>
        </p:nvSpPr>
        <p:spPr>
          <a:xfrm>
            <a:off x="1388917" y="5143500"/>
            <a:ext cx="9144000" cy="1433946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Please choose </a:t>
            </a:r>
            <a:r>
              <a:rPr lang="en-US" altLang="ja-JP" dirty="0"/>
              <a:t>the </a:t>
            </a:r>
            <a:r>
              <a:rPr lang="en-US" altLang="ja-JP" dirty="0" smtClean="0"/>
              <a:t>item </a:t>
            </a:r>
            <a:r>
              <a:rPr lang="en-US" altLang="ja-JP" dirty="0"/>
              <a:t>that </a:t>
            </a:r>
            <a:r>
              <a:rPr lang="en-US" altLang="ja-JP" dirty="0" smtClean="0"/>
              <a:t>matches </a:t>
            </a:r>
            <a:r>
              <a:rPr lang="en-US" altLang="ja-JP" dirty="0"/>
              <a:t>your </a:t>
            </a:r>
            <a:r>
              <a:rPr lang="en-US" altLang="ja-JP" dirty="0" smtClean="0"/>
              <a:t>answer </a:t>
            </a:r>
            <a:r>
              <a:rPr lang="en-US" altLang="ja-JP" dirty="0"/>
              <a:t>to each </a:t>
            </a:r>
            <a:r>
              <a:rPr lang="en-US" altLang="ja-JP" dirty="0" smtClean="0"/>
              <a:t>question.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979719" y="976745"/>
            <a:ext cx="374072" cy="124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17" y="726307"/>
            <a:ext cx="10058400" cy="425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9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67" y="132516"/>
            <a:ext cx="10058400" cy="4942895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122217" y="4553406"/>
            <a:ext cx="9410699" cy="21093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00" dirty="0" smtClean="0"/>
          </a:p>
          <a:p>
            <a:pPr marL="0" indent="0">
              <a:buNone/>
            </a:pPr>
            <a:r>
              <a:rPr lang="en-US" altLang="ja-JP" dirty="0" smtClean="0"/>
              <a:t>Please confirm that you are properly answering.</a:t>
            </a:r>
          </a:p>
          <a:p>
            <a:pPr marL="0" indent="0">
              <a:buNone/>
            </a:pPr>
            <a:r>
              <a:rPr lang="en-US" altLang="ja-JP" dirty="0" smtClean="0"/>
              <a:t>You are not mistaken, click </a:t>
            </a:r>
            <a:r>
              <a:rPr lang="en-US" altLang="ja-JP" u="sng" dirty="0" smtClean="0"/>
              <a:t>Submit questionnaire.</a:t>
            </a:r>
          </a:p>
          <a:p>
            <a:pPr marL="0" indent="0">
              <a:buNone/>
            </a:pPr>
            <a:r>
              <a:rPr lang="en-US" altLang="ja-JP" u="sng" dirty="0" smtClean="0">
                <a:solidFill>
                  <a:srgbClr val="FF0000"/>
                </a:solidFill>
              </a:rPr>
              <a:t>Once you send it , you can’t change it.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If you </a:t>
            </a:r>
            <a:r>
              <a:rPr lang="en-US" altLang="ja-JP" dirty="0" smtClean="0"/>
              <a:t>don’t </a:t>
            </a:r>
            <a:r>
              <a:rPr lang="en-US" altLang="ja-JP" dirty="0" smtClean="0"/>
              <a:t>answer all </a:t>
            </a:r>
            <a:r>
              <a:rPr lang="en-US" altLang="ja-JP" dirty="0" smtClean="0"/>
              <a:t>questions, </a:t>
            </a:r>
            <a:r>
              <a:rPr lang="en-US" altLang="ja-JP" dirty="0" smtClean="0"/>
              <a:t>you can’t send it.</a:t>
            </a:r>
          </a:p>
          <a:p>
            <a:pPr marL="0" indent="0">
              <a:buNone/>
            </a:pPr>
            <a:r>
              <a:rPr lang="en-US" altLang="ja-JP" dirty="0" smtClean="0"/>
              <a:t>You choose </a:t>
            </a:r>
            <a:r>
              <a:rPr lang="en-US" altLang="ja-JP" u="sng" dirty="0" smtClean="0"/>
              <a:t>save</a:t>
            </a:r>
            <a:r>
              <a:rPr lang="en-US" altLang="ja-JP" dirty="0" smtClean="0"/>
              <a:t> ,you can save </a:t>
            </a:r>
            <a:r>
              <a:rPr lang="en-US" altLang="ja-JP" dirty="0" smtClean="0"/>
              <a:t>answers temporarily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四角形吹き出し 5"/>
          <p:cNvSpPr/>
          <p:nvPr/>
        </p:nvSpPr>
        <p:spPr>
          <a:xfrm>
            <a:off x="7349109" y="4101676"/>
            <a:ext cx="904008" cy="322118"/>
          </a:xfrm>
          <a:prstGeom prst="wedgeRectCallout">
            <a:avLst>
              <a:gd name="adj1" fmla="val -87539"/>
              <a:gd name="adj2" fmla="val -1498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rgbClr val="FF0000"/>
                </a:solidFill>
              </a:rPr>
              <a:t>click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40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388917" y="4998027"/>
            <a:ext cx="9144000" cy="168332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This </a:t>
            </a:r>
            <a:r>
              <a:rPr lang="en-US" altLang="ja-JP" dirty="0" smtClean="0"/>
              <a:t>concludes </a:t>
            </a:r>
            <a:r>
              <a:rPr lang="en-US" altLang="ja-JP" dirty="0" smtClean="0"/>
              <a:t>the answer.</a:t>
            </a:r>
          </a:p>
          <a:p>
            <a:pPr marL="0" indent="0">
              <a:buNone/>
            </a:pPr>
            <a:r>
              <a:rPr lang="en-US" altLang="ja-JP" dirty="0" smtClean="0"/>
              <a:t>Click </a:t>
            </a:r>
            <a:r>
              <a:rPr lang="en-US" altLang="ja-JP" u="sng" dirty="0" smtClean="0"/>
              <a:t>Continue</a:t>
            </a:r>
            <a:r>
              <a:rPr lang="en-US" altLang="ja-JP" dirty="0" smtClean="0"/>
              <a:t>, you can read your answers.</a:t>
            </a:r>
          </a:p>
          <a:p>
            <a:pPr marL="0" indent="0">
              <a:buNone/>
            </a:pPr>
            <a:r>
              <a:rPr lang="en-US" altLang="ja-JP" dirty="0" smtClean="0"/>
              <a:t>But you can’t </a:t>
            </a:r>
            <a:r>
              <a:rPr lang="en-US" altLang="ja-JP" dirty="0" smtClean="0"/>
              <a:t>change your answers.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553691" y="748146"/>
            <a:ext cx="1381991" cy="290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6089"/>
            <a:ext cx="10058400" cy="475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1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834" y="348916"/>
            <a:ext cx="8939199" cy="5554783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044560" y="4642427"/>
            <a:ext cx="10458176" cy="191097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00" dirty="0" smtClean="0"/>
          </a:p>
          <a:p>
            <a:pPr marL="0" indent="0">
              <a:buNone/>
            </a:pPr>
            <a:r>
              <a:rPr lang="en-US" altLang="ja-JP" dirty="0" smtClean="0"/>
              <a:t>Confirm again</a:t>
            </a:r>
            <a:r>
              <a:rPr lang="en-US" altLang="ja-JP" dirty="0"/>
              <a:t>.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Please </a:t>
            </a:r>
            <a:r>
              <a:rPr lang="en-US" altLang="ja-JP" dirty="0"/>
              <a:t>print it out and bring it with you on the day of Health check-up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r>
              <a:rPr lang="en-US" altLang="ja-JP" dirty="0" smtClean="0"/>
              <a:t>Since it’s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your personal </a:t>
            </a:r>
            <a:r>
              <a:rPr lang="en-US" altLang="ja-JP" dirty="0" smtClean="0"/>
              <a:t>information,</a:t>
            </a:r>
            <a:r>
              <a:rPr lang="en-US" altLang="ja-JP" dirty="0"/>
              <a:t> </a:t>
            </a:r>
            <a:r>
              <a:rPr lang="en-US" altLang="ja-JP" dirty="0" smtClean="0"/>
              <a:t>be </a:t>
            </a:r>
            <a:r>
              <a:rPr lang="en-US" altLang="ja-JP" dirty="0"/>
              <a:t>careful not to </a:t>
            </a:r>
            <a:r>
              <a:rPr lang="en-US" altLang="ja-JP" dirty="0" smtClean="0"/>
              <a:t>lose.</a:t>
            </a:r>
            <a:endParaRPr lang="en-US" altLang="ja-JP" dirty="0"/>
          </a:p>
        </p:txBody>
      </p:sp>
      <p:sp>
        <p:nvSpPr>
          <p:cNvPr id="3" name="円/楕円 2"/>
          <p:cNvSpPr/>
          <p:nvPr/>
        </p:nvSpPr>
        <p:spPr>
          <a:xfrm>
            <a:off x="1191126" y="505326"/>
            <a:ext cx="589548" cy="2646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296407" y="1419726"/>
            <a:ext cx="1063427" cy="584625"/>
          </a:xfrm>
          <a:prstGeom prst="wedgeRectCallout">
            <a:avLst>
              <a:gd name="adj1" fmla="val 52199"/>
              <a:gd name="adj2" fmla="val -16992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rgbClr val="FF0000"/>
                </a:solidFill>
              </a:rPr>
              <a:t>印刷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en-US" altLang="ja-JP" b="1" dirty="0" smtClean="0">
                <a:solidFill>
                  <a:srgbClr val="FF0000"/>
                </a:solidFill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300268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179</Words>
  <Application>Microsoft Office PowerPoint</Application>
  <PresentationFormat>ワイド画面</PresentationFormat>
  <Paragraphs>32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Calibri</vt:lpstr>
      <vt:lpstr>ＭＳ Ｐゴシック</vt:lpstr>
      <vt:lpstr>Arial</vt:lpstr>
      <vt:lpstr>Calibri Light</vt:lpstr>
      <vt:lpstr>Office テーマ</vt:lpstr>
      <vt:lpstr>Method of Questionnaire for medical check-up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74</cp:revision>
  <dcterms:created xsi:type="dcterms:W3CDTF">2019-06-13T05:05:28Z</dcterms:created>
  <dcterms:modified xsi:type="dcterms:W3CDTF">2020-03-12T02:16:48Z</dcterms:modified>
</cp:coreProperties>
</file>