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8" r:id="rId3"/>
    <p:sldId id="262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A94E1-E302-4CCE-8F1A-F3A99B92DDD0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FB092-2333-42C6-BEF3-3BB8348FD9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0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FB092-2333-42C6-BEF3-3BB8348FD93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72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79AE-9546-4394-9021-98B6DB0D19A3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5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E8A-1E82-4A5D-9CB2-7E12F734BF5D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9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51D4-4558-4D8F-9F7A-053A5983052F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F45D-4A1C-4756-95BC-8B9F836500AA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09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D5E3-7112-487D-94A2-A5848FD295B5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56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55B80-6685-4982-8F22-037A036793BC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1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ECB5-EB98-4523-9BC9-0231684ADFCA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8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3CFB-7E1D-400B-BFD6-022148795443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8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8C09-5A59-465F-A5E7-0411D55C4253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9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A18C-34B3-46C6-8F30-767A4A89E1D3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06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9D8B-946E-46BB-B344-CD43D5C4C27A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84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E198-C19A-4110-A067-2926C76046B8}" type="datetime1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0C6AD-F281-41E4-9C3E-D65866778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318" y="2214707"/>
            <a:ext cx="10515600" cy="1325563"/>
          </a:xfrm>
        </p:spPr>
        <p:txBody>
          <a:bodyPr/>
          <a:lstStyle/>
          <a:p>
            <a:r>
              <a:rPr lang="ja-JP" altLang="en-US" dirty="0" smtClean="0"/>
              <a:t>２０２０</a:t>
            </a:r>
            <a:r>
              <a:rPr kumimoji="1" lang="ja-JP" altLang="en-US" dirty="0" smtClean="0"/>
              <a:t>年度</a:t>
            </a:r>
            <a:r>
              <a:rPr kumimoji="1" lang="ja-JP" altLang="en-US" dirty="0" smtClean="0"/>
              <a:t>　在校生健康診断問診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受検マニュアル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7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085" y="0"/>
            <a:ext cx="8787830" cy="5704255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379989" y="4521740"/>
            <a:ext cx="10359736" cy="219973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00" dirty="0" smtClean="0"/>
          </a:p>
          <a:p>
            <a:pPr marL="0" indent="0">
              <a:buNone/>
            </a:pPr>
            <a:r>
              <a:rPr lang="ja-JP" altLang="en-US" dirty="0" smtClean="0"/>
              <a:t>「続ける」を押すと、この回答確認画面になります。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この画面を印刷して、健康診断当日に持参してください。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個人情報ですので、印刷後は紛失しないように注意してください。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246908" y="166255"/>
            <a:ext cx="540327" cy="2597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379989" y="742951"/>
            <a:ext cx="904008" cy="322118"/>
          </a:xfrm>
          <a:prstGeom prst="wedgeRectCallout">
            <a:avLst>
              <a:gd name="adj1" fmla="val 57047"/>
              <a:gd name="adj2" fmla="val -16625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印刷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59036" y="2358736"/>
            <a:ext cx="436419" cy="1558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6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993" y="573185"/>
            <a:ext cx="6660667" cy="415457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264226" y="4951118"/>
            <a:ext cx="9144000" cy="16833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最後</a:t>
            </a:r>
            <a:r>
              <a:rPr lang="ja-JP" altLang="en-US" dirty="0" smtClean="0"/>
              <a:t>にログアウトしてください。</a:t>
            </a:r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8156864" y="706582"/>
            <a:ext cx="339436" cy="20781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62993" y="2441864"/>
            <a:ext cx="1162098" cy="394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014058" y="1823656"/>
            <a:ext cx="1162098" cy="394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5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17" y="675409"/>
            <a:ext cx="10949864" cy="4099286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四角形吹き出し 6"/>
          <p:cNvSpPr/>
          <p:nvPr/>
        </p:nvSpPr>
        <p:spPr>
          <a:xfrm>
            <a:off x="7606147" y="4774695"/>
            <a:ext cx="904008" cy="322118"/>
          </a:xfrm>
          <a:prstGeom prst="wedgeRectCallout">
            <a:avLst>
              <a:gd name="adj1" fmla="val -92378"/>
              <a:gd name="adj2" fmla="val -9851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クリック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2"/>
          <p:cNvSpPr txBox="1">
            <a:spLocks/>
          </p:cNvSpPr>
          <p:nvPr/>
        </p:nvSpPr>
        <p:spPr>
          <a:xfrm>
            <a:off x="1388917" y="4998027"/>
            <a:ext cx="9144000" cy="15690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「</a:t>
            </a:r>
            <a:r>
              <a:rPr lang="ja-JP" altLang="en-US" dirty="0"/>
              <a:t>アンケート</a:t>
            </a:r>
            <a:r>
              <a:rPr lang="ja-JP" altLang="en-US" dirty="0" smtClean="0"/>
              <a:t>に答える」を押し、ログインしてください。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122218" y="3283527"/>
            <a:ext cx="976746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四角形吹き出し 4"/>
          <p:cNvSpPr/>
          <p:nvPr/>
        </p:nvSpPr>
        <p:spPr>
          <a:xfrm>
            <a:off x="6835395" y="3340677"/>
            <a:ext cx="1963881" cy="581890"/>
          </a:xfrm>
          <a:prstGeom prst="wedgeRectCallout">
            <a:avLst>
              <a:gd name="adj1" fmla="val -36176"/>
              <a:gd name="adj2" fmla="val 13892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クリック</a:t>
            </a:r>
            <a:r>
              <a:rPr lang="ja-JP" altLang="en-US" b="1" dirty="0" smtClean="0">
                <a:solidFill>
                  <a:srgbClr val="FF0000"/>
                </a:solidFill>
              </a:rPr>
              <a:t>し岡大</a:t>
            </a:r>
            <a:r>
              <a:rPr lang="en-US" altLang="ja-JP" b="1" dirty="0" smtClean="0">
                <a:solidFill>
                  <a:srgbClr val="FF0000"/>
                </a:solidFill>
              </a:rPr>
              <a:t>ID</a:t>
            </a:r>
            <a:r>
              <a:rPr lang="ja-JP" altLang="en-US" b="1" dirty="0" smtClean="0">
                <a:solidFill>
                  <a:srgbClr val="FF0000"/>
                </a:solidFill>
              </a:rPr>
              <a:t>でログインする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69" y="460665"/>
            <a:ext cx="10058400" cy="399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4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16" y="603302"/>
            <a:ext cx="7039957" cy="403916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388917" y="4888523"/>
            <a:ext cx="9144000" cy="1792832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00" dirty="0"/>
          </a:p>
          <a:p>
            <a:pPr marL="0" indent="0">
              <a:buNone/>
            </a:pPr>
            <a:r>
              <a:rPr lang="ja-JP" altLang="en-US" dirty="0" smtClean="0"/>
              <a:t>岡大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とパスワードを入力してログインしてください。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岡大</a:t>
            </a:r>
            <a:r>
              <a:rPr lang="en-US" altLang="ja-JP" dirty="0" smtClean="0"/>
              <a:t>ID</a:t>
            </a:r>
            <a:r>
              <a:rPr lang="ja-JP" altLang="en-US" dirty="0"/>
              <a:t>や</a:t>
            </a:r>
            <a:r>
              <a:rPr lang="ja-JP" altLang="en-US" dirty="0" smtClean="0"/>
              <a:t>パスワードが分からない場合は、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「パスワードが不明の場合はこちらをご覧ください」から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確認してください。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情報統括センター利用者相談窓口：津島</a:t>
            </a:r>
            <a:r>
              <a:rPr lang="en-US" altLang="ja-JP" dirty="0" smtClean="0"/>
              <a:t>7232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23" y="320260"/>
            <a:ext cx="10314149" cy="5709452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88917" y="5143500"/>
            <a:ext cx="9144000" cy="1433946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92500"/>
          </a:bodyPr>
          <a:lstStyle/>
          <a:p>
            <a:pPr algn="l"/>
            <a:r>
              <a:rPr kumimoji="1" lang="ja-JP" altLang="en-US" dirty="0" smtClean="0"/>
              <a:t>日本語での回答希望の方は日本語のコースをクリックしてください。</a:t>
            </a:r>
            <a:endParaRPr kumimoji="1" lang="en-US" altLang="ja-JP" dirty="0" smtClean="0"/>
          </a:p>
          <a:p>
            <a:pPr algn="l"/>
            <a:r>
              <a:rPr lang="ja-JP" altLang="en-US" dirty="0"/>
              <a:t>回答</a:t>
            </a:r>
            <a:r>
              <a:rPr lang="ja-JP" altLang="en-US" dirty="0" smtClean="0"/>
              <a:t>は日本語か英語の</a:t>
            </a:r>
            <a:r>
              <a:rPr lang="ja-JP" altLang="en-US" u="sng" dirty="0" smtClean="0">
                <a:solidFill>
                  <a:srgbClr val="FF0000"/>
                </a:solidFill>
              </a:rPr>
              <a:t>どちらか</a:t>
            </a:r>
            <a:r>
              <a:rPr lang="en-US" altLang="ja-JP" u="sng" dirty="0" smtClean="0">
                <a:solidFill>
                  <a:srgbClr val="FF0000"/>
                </a:solidFill>
              </a:rPr>
              <a:t>1</a:t>
            </a:r>
            <a:r>
              <a:rPr lang="ja-JP" altLang="en-US" u="sng" dirty="0" smtClean="0">
                <a:solidFill>
                  <a:srgbClr val="FF0000"/>
                </a:solidFill>
              </a:rPr>
              <a:t>コースのみ</a:t>
            </a:r>
            <a:r>
              <a:rPr lang="ja-JP" altLang="en-US" dirty="0" smtClean="0"/>
              <a:t>の回答をお願いいたします。</a:t>
            </a:r>
            <a:endParaRPr lang="en-US" altLang="ja-JP" dirty="0" smtClean="0"/>
          </a:p>
          <a:p>
            <a:pPr algn="l"/>
            <a:r>
              <a:rPr kumimoji="1" lang="ja-JP" altLang="en-US" dirty="0"/>
              <a:t>回答</a:t>
            </a:r>
            <a:r>
              <a:rPr kumimoji="1" lang="ja-JP" altLang="en-US" dirty="0" smtClean="0"/>
              <a:t>は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１度限り</a:t>
            </a:r>
            <a:r>
              <a:rPr kumimoji="1" lang="ja-JP" altLang="en-US" dirty="0" smtClean="0"/>
              <a:t>です。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74827" y="360247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どちらか１つのみ</a:t>
            </a:r>
            <a:endParaRPr kumimoji="1" lang="en-US" altLang="ja-JP" sz="1400" b="1" dirty="0" smtClean="0">
              <a:solidFill>
                <a:srgbClr val="FF0000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H="1" flipV="1">
            <a:off x="7675419" y="3677851"/>
            <a:ext cx="2078181" cy="78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>
            <a:off x="8499764" y="3784190"/>
            <a:ext cx="1253836" cy="10326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5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57" y="706582"/>
            <a:ext cx="10758567" cy="4457700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四角形吹き出し 6"/>
          <p:cNvSpPr/>
          <p:nvPr/>
        </p:nvSpPr>
        <p:spPr>
          <a:xfrm>
            <a:off x="6099465" y="3740726"/>
            <a:ext cx="904008" cy="322118"/>
          </a:xfrm>
          <a:prstGeom prst="wedgeRectCallout">
            <a:avLst>
              <a:gd name="adj1" fmla="val -92378"/>
              <a:gd name="adj2" fmla="val -9851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クリック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04" y="140422"/>
            <a:ext cx="9284696" cy="5609503"/>
          </a:xfrm>
          <a:prstGeom prst="rect">
            <a:avLst/>
          </a:prstGeom>
        </p:spPr>
      </p:pic>
      <p:sp>
        <p:nvSpPr>
          <p:cNvPr id="10" name="サブタイトル 2"/>
          <p:cNvSpPr txBox="1">
            <a:spLocks/>
          </p:cNvSpPr>
          <p:nvPr/>
        </p:nvSpPr>
        <p:spPr>
          <a:xfrm>
            <a:off x="1752598" y="5058929"/>
            <a:ext cx="9144000" cy="179907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2400" dirty="0" smtClean="0"/>
              <a:t>該当</a:t>
            </a:r>
            <a:r>
              <a:rPr lang="ja-JP" altLang="ja-JP" sz="2400" dirty="0"/>
              <a:t>する</a:t>
            </a:r>
            <a:r>
              <a:rPr lang="ja-JP" altLang="ja-JP" sz="2400" dirty="0" smtClean="0"/>
              <a:t>○を</a:t>
            </a:r>
            <a:r>
              <a:rPr lang="ja-JP" altLang="en-US" sz="2400" dirty="0" smtClean="0"/>
              <a:t>選択、または記載し、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回答してください。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睡眠時間は半角数字のみ入力してください。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未回答項目があるとエラーになり送信できません。</a:t>
            </a:r>
            <a:endParaRPr lang="en-US" altLang="ja-JP" sz="2400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329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7" y="0"/>
            <a:ext cx="10058400" cy="4592511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122218" y="4468092"/>
            <a:ext cx="9403773" cy="225482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00" dirty="0" smtClean="0"/>
          </a:p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全項目に正しく回答できていることを確認し、問題なければ</a:t>
            </a:r>
            <a:r>
              <a:rPr lang="ja-JP" altLang="en-US" u="sng" dirty="0" smtClean="0">
                <a:latin typeface="+mj-ea"/>
                <a:ea typeface="+mj-ea"/>
              </a:rPr>
              <a:t>回答を送信する</a:t>
            </a:r>
            <a:r>
              <a:rPr lang="ja-JP" altLang="en-US" dirty="0" err="1" smtClean="0">
                <a:latin typeface="+mj-ea"/>
                <a:ea typeface="+mj-ea"/>
              </a:rPr>
              <a:t>を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押してください。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１度送信した回答を変更することはできません。送信前によくご確認ください。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u="sng" dirty="0" smtClean="0"/>
              <a:t>送信せずに一時保存する</a:t>
            </a:r>
            <a:r>
              <a:rPr lang="ja-JP" altLang="en-US" dirty="0" err="1" smtClean="0"/>
              <a:t>を</a:t>
            </a:r>
            <a:r>
              <a:rPr lang="ja-JP" altLang="en-US" dirty="0" smtClean="0"/>
              <a:t>選ぶと、それまでの回答が保存されます。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四角形吹き出し 5"/>
          <p:cNvSpPr/>
          <p:nvPr/>
        </p:nvSpPr>
        <p:spPr>
          <a:xfrm>
            <a:off x="7273636" y="3039342"/>
            <a:ext cx="904008" cy="322118"/>
          </a:xfrm>
          <a:prstGeom prst="wedgeRectCallout">
            <a:avLst>
              <a:gd name="adj1" fmla="val -107321"/>
              <a:gd name="adj2" fmla="val 6277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クリック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3" y="269247"/>
            <a:ext cx="10833058" cy="4728780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388917" y="4613564"/>
            <a:ext cx="9144000" cy="19780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この画面が出たら、回答は終了です。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「続ける」を押すと、自分の回答を閲覧できます。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（修正はできません）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0C6AD-F281-41E4-9C3E-D658667780D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0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286</Words>
  <Application>Microsoft Office PowerPoint</Application>
  <PresentationFormat>ワイド画面</PresentationFormat>
  <Paragraphs>45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２０２０年度　在校生健康診断問診 受検マニュアル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Windows User</cp:lastModifiedBy>
  <cp:revision>53</cp:revision>
  <dcterms:created xsi:type="dcterms:W3CDTF">2019-06-13T05:05:28Z</dcterms:created>
  <dcterms:modified xsi:type="dcterms:W3CDTF">2020-05-19T05:55:16Z</dcterms:modified>
</cp:coreProperties>
</file>